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0"/>
  </p:notesMasterIdLst>
  <p:sldIdLst>
    <p:sldId id="256" r:id="rId2"/>
    <p:sldId id="257" r:id="rId3"/>
    <p:sldId id="258" r:id="rId4"/>
    <p:sldId id="363" r:id="rId5"/>
    <p:sldId id="260" r:id="rId6"/>
    <p:sldId id="261" r:id="rId7"/>
    <p:sldId id="262" r:id="rId8"/>
    <p:sldId id="259" r:id="rId9"/>
    <p:sldId id="364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  <p:sldId id="355" r:id="rId103"/>
    <p:sldId id="356" r:id="rId104"/>
    <p:sldId id="357" r:id="rId105"/>
    <p:sldId id="358" r:id="rId106"/>
    <p:sldId id="359" r:id="rId107"/>
    <p:sldId id="360" r:id="rId108"/>
    <p:sldId id="361" r:id="rId10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nny Batchelder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05-10T15:50:42.705" idx="1">
    <p:pos x="6000" y="0"/>
    <p:text>@hachaudhry@owu.edu can you add the logo/graphic for the first slide?</p:text>
  </p:cm>
  <p:cm authorId="0" dt="2022-05-10T15:50:42.705" idx="2">
    <p:pos x="6000" y="0"/>
    <p:text>Also looks like there are still some headers in the black and white section in the section near the end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286da087d1_1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286da087d1_1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7" name="Google Shape;12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9" name="Google Shape;57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4" name="Google Shape;58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9" name="Google Shape;58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4" name="Google Shape;59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9" name="Google Shape;59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4" name="Google Shape;60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286da087d1_1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1286da087d1_1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294b7c9f54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294b7c9f54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8" name="Google Shape;13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294b7c9f54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1294b7c9f54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8" name="Google Shape;14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294b7c9f54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294b7c9f54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294b7c9f54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294b7c9f54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3" name="Google Shape;16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294b7c9f54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294b7c9f54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3" name="Google Shape;17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294b7c9f54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294b7c9f54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3" name="Google Shape;18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294b7c9f54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294b7c9f54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294b7c9f54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294b7c9f54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9" name="Google Shape;19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294b7c9f54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294b7c9f54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294b7c9f5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294b7c9f54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2" name="Google Shape;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286da087d1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286da087d1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286da087d1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286da087d1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286da087d1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286da087d1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286da087d1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1286da087d1_1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286da087d1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286da087d1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286da087d1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286da087d1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286da087d1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286da087d1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286da087d1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286da087d1_1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286da087d1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286da087d1_1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286da087d1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286da087d1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294b7c9f54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294b7c9f54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294b7c9f54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294b7c9f54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294b7c9f54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294b7c9f54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294b7c9f54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294b7c9f54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294b7c9f54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294b7c9f54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294b7c9f54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294b7c9f54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4" name="Google Shape;31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294b7c9f54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294b7c9f54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4" name="Google Shape;32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7" name="Google Shape;10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1294b7c9f54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1294b7c9f54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294b7c9f54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294b7c9f54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294b7c9f54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294b7c9f54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294b7c9f54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1294b7c9f54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94b7c9f54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294b7c9f54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59" name="Google Shape;35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294b7c9f54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1294b7c9f54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9" name="Google Shape;36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294b7c9f54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1294b7c9f54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294b7c9f54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294b7c9f54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9" name="Google Shape;37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294b7c9f54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294b7c9f54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9" name="Google Shape;38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294b7c9f54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294b7c9f54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9" name="Google Shape;39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294b7c9f54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294b7c9f54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09" name="Google Shape;40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294b7c9f54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1294b7c9f54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9" name="Google Shape;41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294b7c9f54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294b7c9f54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7" name="Google Shape;9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9" name="Google Shape;42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1294b7c9f54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1294b7c9f54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9" name="Google Shape;43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294b7c9f54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1294b7c9f54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294b7c9f54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1294b7c9f54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4" name="Google Shape;45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1286da087d1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1286da087d1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286da087d1_1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1286da087d1_1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286da087d1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286da087d1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286da087d1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286da087d1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7" name="Google Shape;11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1286da087d1_1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1286da087d1_1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294b7c9f54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1294b7c9f54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9" name="Google Shape;48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294b7c9f54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294b7c9f54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9" name="Google Shape;499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4" name="Google Shape;504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09" name="Google Shape;5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4" name="Google Shape;5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9" name="Google Shape;51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4" name="Google Shape;52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294b7c9f54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294b7c9f54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1294b7c9f5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9" name="Google Shape;529;g1294b7c9f5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294b7c9f54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294b7c9f54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294b7c9f54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39" name="Google Shape;539;g1294b7c9f5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128524cbd8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128524cbd8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1294b7c9f5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49" name="Google Shape;549;g1294b7c9f5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4" name="Google Shape;5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9" name="Google Shape;5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4" name="Google Shape;56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1294b7c9f54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1294b7c9f54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4" name="Google Shape;57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51750" y="0"/>
            <a:ext cx="9967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1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74925"/>
            <a:ext cx="12192000" cy="678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5" y="55425"/>
            <a:ext cx="12189075" cy="680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112"/>
          <p:cNvPicPr preferRelativeResize="0"/>
          <p:nvPr/>
        </p:nvPicPr>
        <p:blipFill rotWithShape="1">
          <a:blip r:embed="rId3">
            <a:alphaModFix/>
          </a:blip>
          <a:srcRect l="787" b="5598"/>
          <a:stretch/>
        </p:blipFill>
        <p:spPr>
          <a:xfrm>
            <a:off x="2157984" y="0"/>
            <a:ext cx="758952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Google Shape;586;p1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Google Shape;591;p1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2000" cy="6864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Google Shape;601;p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8400"/>
            <a:ext cx="12192001" cy="681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7650" y="0"/>
            <a:ext cx="747362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30" name="Google Shape;130;p2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2604"/>
            <a:ext cx="12192000" cy="6845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0"/>
            <a:ext cx="12191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r="5775" b="4861"/>
          <a:stretch/>
        </p:blipFill>
        <p:spPr>
          <a:xfrm>
            <a:off x="125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300" y="0"/>
            <a:ext cx="1209470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54400" y="512700"/>
            <a:ext cx="8083200" cy="583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825" y="0"/>
            <a:ext cx="1202725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4625" y="408412"/>
            <a:ext cx="6602751" cy="604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4450" y="172350"/>
            <a:ext cx="10823100" cy="651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86" name="Google Shape;186;p3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-21607"/>
            <a:ext cx="12192000" cy="6879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5075" y="0"/>
            <a:ext cx="9901850" cy="6705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8700" y="327675"/>
            <a:ext cx="6875025" cy="630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86500" y="446700"/>
            <a:ext cx="9819000" cy="596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1713" y="181050"/>
            <a:ext cx="9088573" cy="649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0525" y="0"/>
            <a:ext cx="7073375" cy="6690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3850" y="204675"/>
            <a:ext cx="9290100" cy="6448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3550" y="0"/>
            <a:ext cx="977007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4212" y="365887"/>
            <a:ext cx="6723576" cy="612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375" y="-749975"/>
            <a:ext cx="12192001" cy="884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4075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8800" y="0"/>
            <a:ext cx="7783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B87F85-2695-44D2-9CEA-75003F094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032032" cy="677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548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0"/>
            <a:ext cx="12039600" cy="7692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576900"/>
            <a:ext cx="12192000" cy="8595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0100" y="306313"/>
            <a:ext cx="8271801" cy="624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1203960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36710" y="341656"/>
            <a:ext cx="7732945" cy="6174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9775" y="120775"/>
            <a:ext cx="8517175" cy="673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9500" y="0"/>
            <a:ext cx="750787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98838" y="702175"/>
            <a:ext cx="6194325" cy="545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8000" y="640500"/>
            <a:ext cx="6636000" cy="557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4925"/>
            <a:ext cx="12192000" cy="678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1375" y="813400"/>
            <a:ext cx="7570350" cy="5115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50" y="0"/>
            <a:ext cx="12120348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500" y="0"/>
            <a:ext cx="121104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785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75750" y="155400"/>
            <a:ext cx="8440500" cy="65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97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7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491350" y="-1877175"/>
            <a:ext cx="5924100" cy="1053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Google Shape;401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7350" y="0"/>
            <a:ext cx="77295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9325" y="0"/>
            <a:ext cx="75909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675" y="0"/>
            <a:ext cx="99994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74925"/>
            <a:ext cx="12192000" cy="6783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99675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0013" y="-99675"/>
            <a:ext cx="827197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9213" y="389337"/>
            <a:ext cx="9393575" cy="607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6200" y="0"/>
            <a:ext cx="8270776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0"/>
            <a:ext cx="12039600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25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0575" y="-1935750"/>
            <a:ext cx="12606925" cy="1181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93"/>
          <p:cNvPicPr preferRelativeResize="0"/>
          <p:nvPr/>
        </p:nvPicPr>
        <p:blipFill rotWithShape="1">
          <a:blip r:embed="rId3">
            <a:alphaModFix/>
          </a:blip>
          <a:srcRect l="3238" t="-3156" r="948" b="7800"/>
          <a:stretch/>
        </p:blipFill>
        <p:spPr>
          <a:xfrm>
            <a:off x="2842925" y="72475"/>
            <a:ext cx="7060351" cy="653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05425"/>
            <a:ext cx="12192000" cy="59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4400" y="-300"/>
            <a:ext cx="9999425" cy="685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794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40075"/>
            <a:ext cx="121920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Google Shape;511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9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A38D2-2C63-4BF1-A4BF-A5ABA07EB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92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250"/>
            <a:ext cx="12192001" cy="683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43350"/>
            <a:ext cx="12192001" cy="581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7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10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2735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108</Slides>
  <Notes>106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A. Batchelder</dc:creator>
  <cp:lastModifiedBy>Jenny Ann Joerger Batchelder</cp:lastModifiedBy>
  <cp:revision>2</cp:revision>
  <dcterms:modified xsi:type="dcterms:W3CDTF">2022-05-13T01:16:55Z</dcterms:modified>
</cp:coreProperties>
</file>